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NEU-HZ" panose="02010600010101010101" pitchFamily="2" charset="-122"/>
      <p:regular r:id="rId8"/>
      <p:italic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NEU-XT" panose="02020503000000020003" pitchFamily="18" charset="-122"/>
      <p:regular r:id="rId14"/>
    </p:embeddedFont>
    <p:embeddedFont>
      <p:font typeface="楷体" panose="02010609060101010101" pitchFamily="49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NEU-BZ" panose="02010600010101010101" pitchFamily="2" charset="-122"/>
      <p:regular r:id="rId17"/>
      <p:bold r:id="rId18"/>
      <p:italic r:id="rId19"/>
      <p:boldItalic r:id="rId20"/>
    </p:embeddedFont>
    <p:embeddedFont>
      <p:font typeface="方正宋黑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书宋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大标宋_GBK" panose="03000509000000000000" pitchFamily="65" charset="-122"/>
      <p:regular r:id="rId27"/>
    </p:embeddedFont>
    <p:embeddedFont>
      <p:font typeface="方正大标宋简体" panose="02010600030101010101" charset="-122"/>
      <p:regular r:id="rId28"/>
    </p:embeddedFont>
    <p:embeddedFont>
      <p:font typeface="方正黑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古诗词诵读练习 （四）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1322" y="841079"/>
            <a:ext cx="1125747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《游园不值》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《卜算子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送鲍浩然之浙东》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一、给下列加点字选择正确的读音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打上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应怜屐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jī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齿印苍苔　　</a:t>
            </a: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水是眼波横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hèng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héng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眉眼盈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yíng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yín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盈处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小扣柴扉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fiē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fēi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久不开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95298" y="34462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997692" y="34462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52167" y="448146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77463" y="448457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47409" y="329357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295467" y="33473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600706" y="43652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968179" y="43201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264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二、给加点字词选择正确的解释。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游园不值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没有遇到人。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不值得。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应怜屐齿印苍苔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答应。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表示猜测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可怜。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怜惜。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小扣柴扉久不开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轻轻地敲。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小小的扣子。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3538" y="18100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54414" y="25615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0972" y="26553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4534" y="41119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54375" y="20176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01522" y="204324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88026" y="279992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28199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88025" y="436986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4771" y="438125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70025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三、下列诗句运用的修辞手法与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春色满园关不住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一枝红杏出墙来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飞流直下三千尺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疑是银河落九天。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留连戏蝶时时舞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自在娇莺恰恰啼。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日出江花红胜火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春来江水绿如蓝。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天街小雨润如酥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草色遥看近却无。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9312" y="18013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1073988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四、填写诗句。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一枝红杏出墙来。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山是眉峰聚。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《游园不值》中的诗人久扣柴门不开并猜想主人拒客原因的诗句是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《卜算子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送鲍浩然之浙东》一词中词人对友人寄予希望和祝福的句子是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599889" y="168215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春色满园关不住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9889" y="239781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水是眼波横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7587" y="385109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应怜屐齿印苍苔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62003" y="385279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小扣柴扉久不开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18803" y="531235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若到江南赶上春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78427" y="528816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千万和春住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221</Words>
  <Application>Microsoft Office PowerPoint</Application>
  <PresentationFormat>宽屏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NEU-HZ</vt:lpstr>
      <vt:lpstr>Calibri</vt:lpstr>
      <vt:lpstr>NEU-XT</vt:lpstr>
      <vt:lpstr>楷体</vt:lpstr>
      <vt:lpstr>汉仪雅酷黑 95W</vt:lpstr>
      <vt:lpstr>华文宋体</vt:lpstr>
      <vt:lpstr>方正仿宋_GBK</vt:lpstr>
      <vt:lpstr>宋体</vt:lpstr>
      <vt:lpstr>NEU-BZ</vt:lpstr>
      <vt:lpstr>Arial</vt:lpstr>
      <vt:lpstr>方正宋黑_GBK</vt:lpstr>
      <vt:lpstr>方正小标宋_GBK</vt:lpstr>
      <vt:lpstr>Wingdings</vt:lpstr>
      <vt:lpstr>方正隶变_GBK</vt:lpstr>
      <vt:lpstr>Times New Roman</vt:lpstr>
      <vt:lpstr>方正书宋_GBK</vt:lpstr>
      <vt:lpstr>微软雅黑</vt:lpstr>
      <vt:lpstr>方正大标宋_GBK</vt:lpstr>
      <vt:lpstr>方正大标宋简体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2026-03-18T06:26:18Z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